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680D655-FE0C-4666-9897-65696A52848D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0B7F07E-0DD3-42D5-A8FF-85E38D1924D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EC09301-8805-45BA-A85E-B61F88FD3041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1D2F6AD-8B98-4290-A738-1189EC2FB8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614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8485A7-08F9-4211-A19C-3293B575C7A3}" type="slidenum">
              <a:rPr lang="da-DK">
                <a:latin typeface="Arial" charset="0"/>
                <a:ea typeface="MS PGothic" pitchFamily="34" charset="-128"/>
              </a:rPr>
              <a:pPr/>
              <a:t>1</a:t>
            </a:fld>
            <a:endParaRPr lang="da-DK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8AA168-4F99-45FF-B370-FCABBF5537F2}" type="slidenum">
              <a:rPr lang="da-DK">
                <a:latin typeface="Arial" charset="0"/>
                <a:ea typeface="MS PGothic" pitchFamily="34" charset="-128"/>
              </a:rPr>
              <a:pPr/>
              <a:t>2</a:t>
            </a:fld>
            <a:endParaRPr lang="da-DK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891E89-8F48-48C0-A946-2F675FB2E20B}" type="slidenum">
              <a:rPr lang="da-DK">
                <a:latin typeface="Arial" charset="0"/>
                <a:ea typeface="MS PGothic" pitchFamily="34" charset="-128"/>
              </a:rPr>
              <a:pPr/>
              <a:t>3</a:t>
            </a:fld>
            <a:endParaRPr lang="da-DK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9557C-2CC0-4BCA-B89B-922665CF7C9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1E5B-0D93-4857-A920-606C84A956F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E070-A215-48FA-8EAF-2ECE78FE59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27AA-DC4C-4468-A370-7507CBF45D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EA25-A473-4204-8079-F372028510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2E89-A84B-44BB-A6AC-9478A41CC2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9D9F-E4E2-43D7-A68D-D67612D28B8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5C19-F158-45C3-BC3B-59651ECD1D8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DDE4-8E67-45EA-A150-053CC639D51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1CDD-8B4B-4FCB-8978-432B2E8AFF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91CA-BBA0-49F1-840E-60F589B3BB2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8006AAD-E4ED-46D1-B2A2-8F9DF33B017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olen er så rød m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0" y="404813"/>
            <a:ext cx="7899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Solen er så rød mor</a:t>
            </a:r>
          </a:p>
          <a:p>
            <a:r>
              <a:rPr lang="da-DK" sz="1600"/>
              <a:t>Tekst: Harald Bergstedt (1915)</a:t>
            </a:r>
            <a:endParaRPr lang="da-DK" sz="1600" i="1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580063" y="4221163"/>
            <a:ext cx="338455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/>
              <a:t>1. Solen er så rød, mor</a:t>
            </a:r>
          </a:p>
          <a:p>
            <a:r>
              <a:rPr lang="da-DK"/>
              <a:t>og skoven bli'r så sort</a:t>
            </a:r>
          </a:p>
          <a:p>
            <a:r>
              <a:rPr lang="da-DK"/>
              <a:t>Nu er solen død, mor</a:t>
            </a:r>
          </a:p>
          <a:p>
            <a:r>
              <a:rPr lang="da-DK"/>
              <a:t>og dagen gået bort.</a:t>
            </a:r>
          </a:p>
          <a:p>
            <a:r>
              <a:rPr lang="da-DK"/>
              <a:t>Ræven går derude, mor</a:t>
            </a:r>
          </a:p>
          <a:p>
            <a:r>
              <a:rPr lang="da-DK"/>
              <a:t>vi låser vores gang.</a:t>
            </a:r>
          </a:p>
          <a:p>
            <a:r>
              <a:rPr lang="da-DK"/>
              <a:t>Kom, sæt dig ved min side, mor</a:t>
            </a:r>
          </a:p>
          <a:p>
            <a:r>
              <a:rPr lang="da-DK"/>
              <a:t>og syng en lille sang.</a:t>
            </a:r>
          </a:p>
        </p:txBody>
      </p:sp>
      <p:sp>
        <p:nvSpPr>
          <p:cNvPr id="205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912286A-248B-4DC3-9421-454451FE687C}" type="slidenum">
              <a:rPr lang="da-DK" sz="1600">
                <a:latin typeface="Arial" charset="0"/>
                <a:ea typeface="MS PGothic" pitchFamily="34" charset="-128"/>
              </a:rPr>
              <a:pPr/>
              <a:t>1</a:t>
            </a:fld>
            <a:r>
              <a:rPr lang="da-DK" sz="1600">
                <a:latin typeface="Arial" charset="0"/>
                <a:ea typeface="MS PGothic" pitchFamily="34" charset="-128"/>
              </a:rPr>
              <a:t> af 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8CCC73A-FAD7-471D-929B-3F962F2C0453}" type="slidenum">
              <a:rPr lang="da-DK" sz="1600">
                <a:latin typeface="Arial" charset="0"/>
                <a:ea typeface="MS PGothic" pitchFamily="34" charset="-128"/>
              </a:rPr>
              <a:pPr/>
              <a:t>2</a:t>
            </a:fld>
            <a:r>
              <a:rPr lang="da-DK" sz="1600">
                <a:latin typeface="Arial" charset="0"/>
                <a:ea typeface="MS PGothic" pitchFamily="34" charset="-128"/>
              </a:rPr>
              <a:t> af 3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580063" y="4221163"/>
            <a:ext cx="338455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/>
              <a:t>2. Himlen er så stor, mor</a:t>
            </a:r>
          </a:p>
          <a:p>
            <a:r>
              <a:rPr lang="da-DK"/>
              <a:t>med klare stjerner på</a:t>
            </a:r>
          </a:p>
          <a:p>
            <a:r>
              <a:rPr lang="da-DK"/>
              <a:t>Hvem monstro der bor, mor</a:t>
            </a:r>
          </a:p>
          <a:p>
            <a:r>
              <a:rPr lang="da-DK"/>
              <a:t>på stjernen i det blå ?</a:t>
            </a:r>
          </a:p>
          <a:p>
            <a:r>
              <a:rPr lang="da-DK"/>
              <a:t>Tror du det er drenge, mor</a:t>
            </a:r>
          </a:p>
          <a:p>
            <a:r>
              <a:rPr lang="da-DK"/>
              <a:t>der kigger ned på mig ?</a:t>
            </a:r>
          </a:p>
          <a:p>
            <a:r>
              <a:rPr lang="da-DK"/>
              <a:t>Og tror du de har senge, mor</a:t>
            </a:r>
          </a:p>
          <a:p>
            <a:r>
              <a:rPr lang="da-DK"/>
              <a:t>og sover li'som jeg?</a:t>
            </a:r>
          </a:p>
        </p:txBody>
      </p:sp>
      <p:pic>
        <p:nvPicPr>
          <p:cNvPr id="3076" name="Billed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51117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8332DD52-821D-49A5-AC57-38712234E234}" type="slidenum">
              <a:rPr lang="da-DK" sz="1600">
                <a:latin typeface="Arial" charset="0"/>
                <a:ea typeface="MS PGothic" pitchFamily="34" charset="-128"/>
              </a:rPr>
              <a:pPr/>
              <a:t>3</a:t>
            </a:fld>
            <a:r>
              <a:rPr lang="da-DK" sz="1600">
                <a:latin typeface="Arial" charset="0"/>
                <a:ea typeface="MS PGothic" pitchFamily="34" charset="-128"/>
              </a:rPr>
              <a:t> af 3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580063" y="4221163"/>
            <a:ext cx="338455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/>
              <a:t>3. Hvorfor bli'r det nat, mor</a:t>
            </a:r>
          </a:p>
          <a:p>
            <a:r>
              <a:rPr lang="da-DK"/>
              <a:t>med kold og bitter vind ?</a:t>
            </a:r>
          </a:p>
          <a:p>
            <a:r>
              <a:rPr lang="da-DK"/>
              <a:t>Hør den lille kat, mor</a:t>
            </a:r>
          </a:p>
          <a:p>
            <a:r>
              <a:rPr lang="da-DK"/>
              <a:t>den mjaver og vil ind!</a:t>
            </a:r>
          </a:p>
          <a:p>
            <a:r>
              <a:rPr lang="da-DK"/>
              <a:t>Mågerne og ternerne</a:t>
            </a:r>
          </a:p>
          <a:p>
            <a:r>
              <a:rPr lang="da-DK"/>
              <a:t>har ingen sted at bo.</a:t>
            </a:r>
          </a:p>
          <a:p>
            <a:r>
              <a:rPr lang="da-DK"/>
              <a:t>hør, nu synger stjernerne,</a:t>
            </a:r>
          </a:p>
          <a:p>
            <a:r>
              <a:rPr lang="da-DK"/>
              <a:t>de synger mig til ro!</a:t>
            </a:r>
          </a:p>
        </p:txBody>
      </p:sp>
      <p:pic>
        <p:nvPicPr>
          <p:cNvPr id="4100" name="Billed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49275"/>
            <a:ext cx="6096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Billed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05263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170</Words>
  <Application>Microsoft Macintosh PowerPoint</Application>
  <PresentationFormat>Skærmshow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7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21</cp:revision>
  <dcterms:created xsi:type="dcterms:W3CDTF">2012-12-04T07:36:43Z</dcterms:created>
  <dcterms:modified xsi:type="dcterms:W3CDTF">2024-02-09T13:35:45Z</dcterms:modified>
</cp:coreProperties>
</file>